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FFFF"/>
    <a:srgbClr val="00F2F2"/>
    <a:srgbClr val="0C1CB8"/>
    <a:srgbClr val="4E5EF4"/>
    <a:srgbClr val="3D55CF"/>
    <a:srgbClr val="E03B1A"/>
    <a:srgbClr val="DE6D4E"/>
    <a:srgbClr val="BC8270"/>
    <a:srgbClr val="824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55143E-C0ED-4C07-B9EA-A9A6948757BA}" v="43" dt="2021-01-04T10:43:09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98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99" y="3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d Greifeneder" userId="b506ccb9e94b8a79" providerId="LiveId" clId="{C455143E-C0ED-4C07-B9EA-A9A6948757BA}"/>
    <pc:docChg chg="undo custSel addSld delSld modSld sldOrd">
      <pc:chgData name="Bernd Greifeneder" userId="b506ccb9e94b8a79" providerId="LiveId" clId="{C455143E-C0ED-4C07-B9EA-A9A6948757BA}" dt="2021-01-04T10:46:29.056" v="406" actId="14100"/>
      <pc:docMkLst>
        <pc:docMk/>
      </pc:docMkLst>
      <pc:sldChg chg="modSp mod">
        <pc:chgData name="Bernd Greifeneder" userId="b506ccb9e94b8a79" providerId="LiveId" clId="{C455143E-C0ED-4C07-B9EA-A9A6948757BA}" dt="2020-12-28T15:30:31.211" v="39" actId="207"/>
        <pc:sldMkLst>
          <pc:docMk/>
          <pc:sldMk cId="3919413309" sldId="256"/>
        </pc:sldMkLst>
        <pc:picChg chg="mod">
          <ac:chgData name="Bernd Greifeneder" userId="b506ccb9e94b8a79" providerId="LiveId" clId="{C455143E-C0ED-4C07-B9EA-A9A6948757BA}" dt="2020-12-28T15:30:31.211" v="39" actId="207"/>
          <ac:picMkLst>
            <pc:docMk/>
            <pc:sldMk cId="3919413309" sldId="256"/>
            <ac:picMk id="8" creationId="{CFBDB5A0-242D-48D2-AC12-E46F5170960E}"/>
          </ac:picMkLst>
        </pc:picChg>
        <pc:picChg chg="mod">
          <ac:chgData name="Bernd Greifeneder" userId="b506ccb9e94b8a79" providerId="LiveId" clId="{C455143E-C0ED-4C07-B9EA-A9A6948757BA}" dt="2020-12-28T15:30:24.619" v="37" actId="207"/>
          <ac:picMkLst>
            <pc:docMk/>
            <pc:sldMk cId="3919413309" sldId="256"/>
            <ac:picMk id="9" creationId="{DED21760-2D51-4838-AA10-A75E48272410}"/>
          </ac:picMkLst>
        </pc:picChg>
      </pc:sldChg>
      <pc:sldChg chg="addSp modSp new mod">
        <pc:chgData name="Bernd Greifeneder" userId="b506ccb9e94b8a79" providerId="LiveId" clId="{C455143E-C0ED-4C07-B9EA-A9A6948757BA}" dt="2021-01-04T09:53:35.117" v="46" actId="14100"/>
        <pc:sldMkLst>
          <pc:docMk/>
          <pc:sldMk cId="2057008904" sldId="257"/>
        </pc:sldMkLst>
        <pc:picChg chg="add mod modCrop">
          <ac:chgData name="Bernd Greifeneder" userId="b506ccb9e94b8a79" providerId="LiveId" clId="{C455143E-C0ED-4C07-B9EA-A9A6948757BA}" dt="2021-01-04T09:53:35.117" v="46" actId="14100"/>
          <ac:picMkLst>
            <pc:docMk/>
            <pc:sldMk cId="2057008904" sldId="257"/>
            <ac:picMk id="2" creationId="{05E982CB-DC6B-4739-98DB-064A4E713488}"/>
          </ac:picMkLst>
        </pc:picChg>
      </pc:sldChg>
      <pc:sldChg chg="addSp modSp new del mod">
        <pc:chgData name="Bernd Greifeneder" userId="b506ccb9e94b8a79" providerId="LiveId" clId="{C455143E-C0ED-4C07-B9EA-A9A6948757BA}" dt="2021-01-04T10:00:18.800" v="71" actId="47"/>
        <pc:sldMkLst>
          <pc:docMk/>
          <pc:sldMk cId="2283815289" sldId="258"/>
        </pc:sldMkLst>
        <pc:picChg chg="add mod modCrop">
          <ac:chgData name="Bernd Greifeneder" userId="b506ccb9e94b8a79" providerId="LiveId" clId="{C455143E-C0ED-4C07-B9EA-A9A6948757BA}" dt="2021-01-04T09:55:06.035" v="53" actId="1076"/>
          <ac:picMkLst>
            <pc:docMk/>
            <pc:sldMk cId="2283815289" sldId="258"/>
            <ac:picMk id="2" creationId="{3E02DD74-BBAF-47FB-88CD-05DD5F44748D}"/>
          </ac:picMkLst>
        </pc:picChg>
      </pc:sldChg>
      <pc:sldChg chg="addSp delSp modSp new mod ord">
        <pc:chgData name="Bernd Greifeneder" userId="b506ccb9e94b8a79" providerId="LiveId" clId="{C455143E-C0ED-4C07-B9EA-A9A6948757BA}" dt="2021-01-04T10:46:29.056" v="406" actId="14100"/>
        <pc:sldMkLst>
          <pc:docMk/>
          <pc:sldMk cId="165439518" sldId="259"/>
        </pc:sldMkLst>
        <pc:spChg chg="add mod">
          <ac:chgData name="Bernd Greifeneder" userId="b506ccb9e94b8a79" providerId="LiveId" clId="{C455143E-C0ED-4C07-B9EA-A9A6948757BA}" dt="2021-01-04T10:18:23.503" v="299" actId="948"/>
          <ac:spMkLst>
            <pc:docMk/>
            <pc:sldMk cId="165439518" sldId="259"/>
            <ac:spMk id="14" creationId="{024A831F-A36E-451D-98B6-869B64486E72}"/>
          </ac:spMkLst>
        </pc:spChg>
        <pc:spChg chg="add mod">
          <ac:chgData name="Bernd Greifeneder" userId="b506ccb9e94b8a79" providerId="LiveId" clId="{C455143E-C0ED-4C07-B9EA-A9A6948757BA}" dt="2021-01-04T10:18:23.503" v="299" actId="948"/>
          <ac:spMkLst>
            <pc:docMk/>
            <pc:sldMk cId="165439518" sldId="259"/>
            <ac:spMk id="15" creationId="{4A674F78-4BF3-4CC0-BD5A-E975D7E1B47A}"/>
          </ac:spMkLst>
        </pc:spChg>
        <pc:spChg chg="add mod">
          <ac:chgData name="Bernd Greifeneder" userId="b506ccb9e94b8a79" providerId="LiveId" clId="{C455143E-C0ED-4C07-B9EA-A9A6948757BA}" dt="2021-01-04T10:18:23.503" v="299" actId="948"/>
          <ac:spMkLst>
            <pc:docMk/>
            <pc:sldMk cId="165439518" sldId="259"/>
            <ac:spMk id="16" creationId="{58169E29-ED34-4518-99AB-4AC2E6B3E097}"/>
          </ac:spMkLst>
        </pc:spChg>
        <pc:spChg chg="add mod">
          <ac:chgData name="Bernd Greifeneder" userId="b506ccb9e94b8a79" providerId="LiveId" clId="{C455143E-C0ED-4C07-B9EA-A9A6948757BA}" dt="2021-01-04T10:18:23.503" v="299" actId="948"/>
          <ac:spMkLst>
            <pc:docMk/>
            <pc:sldMk cId="165439518" sldId="259"/>
            <ac:spMk id="17" creationId="{B4C54F50-37D7-4986-B234-CF3F26A86568}"/>
          </ac:spMkLst>
        </pc:spChg>
        <pc:spChg chg="add mod">
          <ac:chgData name="Bernd Greifeneder" userId="b506ccb9e94b8a79" providerId="LiveId" clId="{C455143E-C0ED-4C07-B9EA-A9A6948757BA}" dt="2021-01-04T10:07:11.009" v="170" actId="14100"/>
          <ac:spMkLst>
            <pc:docMk/>
            <pc:sldMk cId="165439518" sldId="259"/>
            <ac:spMk id="18" creationId="{6356B675-FBEE-4D45-9078-35CC02E831E0}"/>
          </ac:spMkLst>
        </pc:spChg>
        <pc:spChg chg="add mod">
          <ac:chgData name="Bernd Greifeneder" userId="b506ccb9e94b8a79" providerId="LiveId" clId="{C455143E-C0ED-4C07-B9EA-A9A6948757BA}" dt="2021-01-04T10:07:38.429" v="175" actId="1076"/>
          <ac:spMkLst>
            <pc:docMk/>
            <pc:sldMk cId="165439518" sldId="259"/>
            <ac:spMk id="19" creationId="{D7E02803-AE40-4425-BB77-3DF5F62B6DA2}"/>
          </ac:spMkLst>
        </pc:spChg>
        <pc:spChg chg="add mod">
          <ac:chgData name="Bernd Greifeneder" userId="b506ccb9e94b8a79" providerId="LiveId" clId="{C455143E-C0ED-4C07-B9EA-A9A6948757BA}" dt="2021-01-04T10:18:23.503" v="299" actId="948"/>
          <ac:spMkLst>
            <pc:docMk/>
            <pc:sldMk cId="165439518" sldId="259"/>
            <ac:spMk id="20" creationId="{2DD71172-2B18-4CB3-B275-19CB9C093065}"/>
          </ac:spMkLst>
        </pc:spChg>
        <pc:spChg chg="add del mod">
          <ac:chgData name="Bernd Greifeneder" userId="b506ccb9e94b8a79" providerId="LiveId" clId="{C455143E-C0ED-4C07-B9EA-A9A6948757BA}" dt="2021-01-04T10:08:53.845" v="193" actId="478"/>
          <ac:spMkLst>
            <pc:docMk/>
            <pc:sldMk cId="165439518" sldId="259"/>
            <ac:spMk id="21" creationId="{5F7D0EA8-8D9C-4D7F-BD24-6A9D06E7CE97}"/>
          </ac:spMkLst>
        </pc:spChg>
        <pc:spChg chg="add mod">
          <ac:chgData name="Bernd Greifeneder" userId="b506ccb9e94b8a79" providerId="LiveId" clId="{C455143E-C0ED-4C07-B9EA-A9A6948757BA}" dt="2021-01-04T10:45:33.341" v="401" actId="20577"/>
          <ac:spMkLst>
            <pc:docMk/>
            <pc:sldMk cId="165439518" sldId="259"/>
            <ac:spMk id="22" creationId="{B385AB52-23F5-406F-8B42-EBD30DD1A651}"/>
          </ac:spMkLst>
        </pc:spChg>
        <pc:spChg chg="add mod">
          <ac:chgData name="Bernd Greifeneder" userId="b506ccb9e94b8a79" providerId="LiveId" clId="{C455143E-C0ED-4C07-B9EA-A9A6948757BA}" dt="2021-01-04T10:41:46.223" v="371" actId="1076"/>
          <ac:spMkLst>
            <pc:docMk/>
            <pc:sldMk cId="165439518" sldId="259"/>
            <ac:spMk id="30" creationId="{5563160E-F72D-4EC1-A57A-9CE22C920755}"/>
          </ac:spMkLst>
        </pc:spChg>
        <pc:spChg chg="add del mod">
          <ac:chgData name="Bernd Greifeneder" userId="b506ccb9e94b8a79" providerId="LiveId" clId="{C455143E-C0ED-4C07-B9EA-A9A6948757BA}" dt="2021-01-04T10:42:21.921" v="387" actId="478"/>
          <ac:spMkLst>
            <pc:docMk/>
            <pc:sldMk cId="165439518" sldId="259"/>
            <ac:spMk id="31" creationId="{83C3690D-5916-4C09-BACC-0567A137225E}"/>
          </ac:spMkLst>
        </pc:spChg>
        <pc:spChg chg="add mod">
          <ac:chgData name="Bernd Greifeneder" userId="b506ccb9e94b8a79" providerId="LiveId" clId="{C455143E-C0ED-4C07-B9EA-A9A6948757BA}" dt="2021-01-04T10:46:23.158" v="404" actId="14100"/>
          <ac:spMkLst>
            <pc:docMk/>
            <pc:sldMk cId="165439518" sldId="259"/>
            <ac:spMk id="39" creationId="{5B9DEE94-CF0B-4334-AD1F-29681065A2E1}"/>
          </ac:spMkLst>
        </pc:spChg>
        <pc:spChg chg="add mod">
          <ac:chgData name="Bernd Greifeneder" userId="b506ccb9e94b8a79" providerId="LiveId" clId="{C455143E-C0ED-4C07-B9EA-A9A6948757BA}" dt="2021-01-04T10:46:12.135" v="403" actId="1582"/>
          <ac:spMkLst>
            <pc:docMk/>
            <pc:sldMk cId="165439518" sldId="259"/>
            <ac:spMk id="40" creationId="{01D30F74-E41B-4129-AA32-D8477F0170A0}"/>
          </ac:spMkLst>
        </pc:spChg>
        <pc:spChg chg="add mod">
          <ac:chgData name="Bernd Greifeneder" userId="b506ccb9e94b8a79" providerId="LiveId" clId="{C455143E-C0ED-4C07-B9EA-A9A6948757BA}" dt="2021-01-04T10:46:29.056" v="406" actId="14100"/>
          <ac:spMkLst>
            <pc:docMk/>
            <pc:sldMk cId="165439518" sldId="259"/>
            <ac:spMk id="44" creationId="{D7B7C3C0-5A4E-41BE-988B-A558CEAE3E25}"/>
          </ac:spMkLst>
        </pc:spChg>
        <pc:spChg chg="add mod">
          <ac:chgData name="Bernd Greifeneder" userId="b506ccb9e94b8a79" providerId="LiveId" clId="{C455143E-C0ED-4C07-B9EA-A9A6948757BA}" dt="2021-01-04T10:46:09.465" v="402" actId="1582"/>
          <ac:spMkLst>
            <pc:docMk/>
            <pc:sldMk cId="165439518" sldId="259"/>
            <ac:spMk id="45" creationId="{60CC45D1-C4FB-4382-8E23-40862F622CAB}"/>
          </ac:spMkLst>
        </pc:spChg>
        <pc:spChg chg="add mod">
          <ac:chgData name="Bernd Greifeneder" userId="b506ccb9e94b8a79" providerId="LiveId" clId="{C455143E-C0ED-4C07-B9EA-A9A6948757BA}" dt="2021-01-04T10:45:21.102" v="392" actId="1076"/>
          <ac:spMkLst>
            <pc:docMk/>
            <pc:sldMk cId="165439518" sldId="259"/>
            <ac:spMk id="46" creationId="{E5981793-4713-4106-AA76-47DFB19576E2}"/>
          </ac:spMkLst>
        </pc:spChg>
        <pc:grpChg chg="add mod">
          <ac:chgData name="Bernd Greifeneder" userId="b506ccb9e94b8a79" providerId="LiveId" clId="{C455143E-C0ED-4C07-B9EA-A9A6948757BA}" dt="2021-01-04T10:15:38.072" v="255" actId="1076"/>
          <ac:grpSpMkLst>
            <pc:docMk/>
            <pc:sldMk cId="165439518" sldId="259"/>
            <ac:grpSpMk id="35" creationId="{EA00917A-6D79-410F-8FB7-7E3C65BF7C73}"/>
          </ac:grpSpMkLst>
        </pc:grpChg>
        <pc:grpChg chg="add mod">
          <ac:chgData name="Bernd Greifeneder" userId="b506ccb9e94b8a79" providerId="LiveId" clId="{C455143E-C0ED-4C07-B9EA-A9A6948757BA}" dt="2021-01-04T10:15:43.427" v="257" actId="1076"/>
          <ac:grpSpMkLst>
            <pc:docMk/>
            <pc:sldMk cId="165439518" sldId="259"/>
            <ac:grpSpMk id="36" creationId="{4E37B0FA-2C07-4495-B8DE-3FD17DAF2760}"/>
          </ac:grpSpMkLst>
        </pc:grpChg>
        <pc:picChg chg="add del">
          <ac:chgData name="Bernd Greifeneder" userId="b506ccb9e94b8a79" providerId="LiveId" clId="{C455143E-C0ED-4C07-B9EA-A9A6948757BA}" dt="2021-01-04T09:58:26.845" v="58" actId="478"/>
          <ac:picMkLst>
            <pc:docMk/>
            <pc:sldMk cId="165439518" sldId="259"/>
            <ac:picMk id="2" creationId="{A6626223-86C7-44E0-BC05-5DB5E57DF5EB}"/>
          </ac:picMkLst>
        </pc:picChg>
        <pc:picChg chg="add del mod modCrop">
          <ac:chgData name="Bernd Greifeneder" userId="b506ccb9e94b8a79" providerId="LiveId" clId="{C455143E-C0ED-4C07-B9EA-A9A6948757BA}" dt="2021-01-04T09:59:05.107" v="63" actId="478"/>
          <ac:picMkLst>
            <pc:docMk/>
            <pc:sldMk cId="165439518" sldId="259"/>
            <ac:picMk id="3" creationId="{B6E453A2-7BC7-4F48-9FE9-D6B3450C95E9}"/>
          </ac:picMkLst>
        </pc:picChg>
        <pc:picChg chg="add mod modCrop">
          <ac:chgData name="Bernd Greifeneder" userId="b506ccb9e94b8a79" providerId="LiveId" clId="{C455143E-C0ED-4C07-B9EA-A9A6948757BA}" dt="2021-01-04T10:21:57.481" v="330" actId="1076"/>
          <ac:picMkLst>
            <pc:docMk/>
            <pc:sldMk cId="165439518" sldId="259"/>
            <ac:picMk id="4" creationId="{CEAC04F3-C70E-4800-8A74-05D6921DA4D0}"/>
          </ac:picMkLst>
        </pc:picChg>
        <pc:picChg chg="add del mod">
          <ac:chgData name="Bernd Greifeneder" userId="b506ccb9e94b8a79" providerId="LiveId" clId="{C455143E-C0ED-4C07-B9EA-A9A6948757BA}" dt="2021-01-04T10:14:26.912" v="236" actId="931"/>
          <ac:picMkLst>
            <pc:docMk/>
            <pc:sldMk cId="165439518" sldId="259"/>
            <ac:picMk id="31" creationId="{B79F4ACF-7BC6-4463-8828-86692A49EC5D}"/>
          </ac:picMkLst>
        </pc:picChg>
        <pc:cxnChg chg="add mod ord">
          <ac:chgData name="Bernd Greifeneder" userId="b506ccb9e94b8a79" providerId="LiveId" clId="{C455143E-C0ED-4C07-B9EA-A9A6948757BA}" dt="2021-01-04T10:25:22.866" v="350" actId="166"/>
          <ac:cxnSpMkLst>
            <pc:docMk/>
            <pc:sldMk cId="165439518" sldId="259"/>
            <ac:cxnSpMk id="6" creationId="{31786837-1D4A-4509-B7B8-20534312F7BA}"/>
          </ac:cxnSpMkLst>
        </pc:cxnChg>
        <pc:cxnChg chg="add mod">
          <ac:chgData name="Bernd Greifeneder" userId="b506ccb9e94b8a79" providerId="LiveId" clId="{C455143E-C0ED-4C07-B9EA-A9A6948757BA}" dt="2021-01-04T10:02:21.336" v="81" actId="208"/>
          <ac:cxnSpMkLst>
            <pc:docMk/>
            <pc:sldMk cId="165439518" sldId="259"/>
            <ac:cxnSpMk id="8" creationId="{2E171B08-F5CD-4B72-B336-FD77BCE60C0C}"/>
          </ac:cxnSpMkLst>
        </pc:cxnChg>
        <pc:cxnChg chg="add mod">
          <ac:chgData name="Bernd Greifeneder" userId="b506ccb9e94b8a79" providerId="LiveId" clId="{C455143E-C0ED-4C07-B9EA-A9A6948757BA}" dt="2021-01-04T10:03:25.549" v="86" actId="692"/>
          <ac:cxnSpMkLst>
            <pc:docMk/>
            <pc:sldMk cId="165439518" sldId="259"/>
            <ac:cxnSpMk id="11" creationId="{D2B5B27C-A6D2-479D-BE06-A61FBA6D2769}"/>
          </ac:cxnSpMkLst>
        </pc:cxnChg>
        <pc:cxnChg chg="add mod">
          <ac:chgData name="Bernd Greifeneder" userId="b506ccb9e94b8a79" providerId="LiveId" clId="{C455143E-C0ED-4C07-B9EA-A9A6948757BA}" dt="2021-01-04T10:24:36.901" v="346" actId="693"/>
          <ac:cxnSpMkLst>
            <pc:docMk/>
            <pc:sldMk cId="165439518" sldId="259"/>
            <ac:cxnSpMk id="23" creationId="{6B374844-A2F4-49DA-922E-1847DDCEF906}"/>
          </ac:cxnSpMkLst>
        </pc:cxnChg>
        <pc:cxnChg chg="add mod">
          <ac:chgData name="Bernd Greifeneder" userId="b506ccb9e94b8a79" providerId="LiveId" clId="{C455143E-C0ED-4C07-B9EA-A9A6948757BA}" dt="2021-01-04T10:12:18.949" v="229" actId="208"/>
          <ac:cxnSpMkLst>
            <pc:docMk/>
            <pc:sldMk cId="165439518" sldId="259"/>
            <ac:cxnSpMk id="24" creationId="{88069970-87AC-4B36-9C15-5D68F2514FAE}"/>
          </ac:cxnSpMkLst>
        </pc:cxnChg>
        <pc:cxnChg chg="add mod">
          <ac:chgData name="Bernd Greifeneder" userId="b506ccb9e94b8a79" providerId="LiveId" clId="{C455143E-C0ED-4C07-B9EA-A9A6948757BA}" dt="2021-01-04T10:12:51.748" v="232" actId="14100"/>
          <ac:cxnSpMkLst>
            <pc:docMk/>
            <pc:sldMk cId="165439518" sldId="259"/>
            <ac:cxnSpMk id="28" creationId="{62BCFBB5-270B-4F9D-BA86-B41C78373D09}"/>
          </ac:cxnSpMkLst>
        </pc:cxnChg>
        <pc:cxnChg chg="add mod">
          <ac:chgData name="Bernd Greifeneder" userId="b506ccb9e94b8a79" providerId="LiveId" clId="{C455143E-C0ED-4C07-B9EA-A9A6948757BA}" dt="2021-01-04T10:15:33.938" v="254" actId="208"/>
          <ac:cxnSpMkLst>
            <pc:docMk/>
            <pc:sldMk cId="165439518" sldId="259"/>
            <ac:cxnSpMk id="32" creationId="{983406A1-F918-477D-BC5B-78E7426475E2}"/>
          </ac:cxnSpMkLst>
        </pc:cxnChg>
        <pc:cxnChg chg="add mod">
          <ac:chgData name="Bernd Greifeneder" userId="b506ccb9e94b8a79" providerId="LiveId" clId="{C455143E-C0ED-4C07-B9EA-A9A6948757BA}" dt="2021-01-04T10:15:33.938" v="254" actId="208"/>
          <ac:cxnSpMkLst>
            <pc:docMk/>
            <pc:sldMk cId="165439518" sldId="259"/>
            <ac:cxnSpMk id="34" creationId="{EA67D4E7-8B63-49BF-AC8D-F3351495ED8A}"/>
          </ac:cxnSpMkLst>
        </pc:cxnChg>
        <pc:cxnChg chg="mod">
          <ac:chgData name="Bernd Greifeneder" userId="b506ccb9e94b8a79" providerId="LiveId" clId="{C455143E-C0ED-4C07-B9EA-A9A6948757BA}" dt="2021-01-04T10:15:40.011" v="256"/>
          <ac:cxnSpMkLst>
            <pc:docMk/>
            <pc:sldMk cId="165439518" sldId="259"/>
            <ac:cxnSpMk id="37" creationId="{2E4CE17D-A69C-4684-A29D-BDDE3EE7E839}"/>
          </ac:cxnSpMkLst>
        </pc:cxnChg>
        <pc:cxnChg chg="mod">
          <ac:chgData name="Bernd Greifeneder" userId="b506ccb9e94b8a79" providerId="LiveId" clId="{C455143E-C0ED-4C07-B9EA-A9A6948757BA}" dt="2021-01-04T10:15:40.011" v="256"/>
          <ac:cxnSpMkLst>
            <pc:docMk/>
            <pc:sldMk cId="165439518" sldId="259"/>
            <ac:cxnSpMk id="38" creationId="{1F7CE17E-731A-4146-AFB4-04FEE80F44C0}"/>
          </ac:cxnSpMkLst>
        </pc:cxnChg>
        <pc:cxnChg chg="add mod">
          <ac:chgData name="Bernd Greifeneder" userId="b506ccb9e94b8a79" providerId="LiveId" clId="{C455143E-C0ED-4C07-B9EA-A9A6948757BA}" dt="2021-01-04T10:24:28.840" v="345" actId="693"/>
          <ac:cxnSpMkLst>
            <pc:docMk/>
            <pc:sldMk cId="165439518" sldId="259"/>
            <ac:cxnSpMk id="41" creationId="{263F3FC9-D0FB-4FF4-9D97-0A396B6D167B}"/>
          </ac:cxnSpMkLst>
        </pc:cxnChg>
        <pc:cxnChg chg="add mod">
          <ac:chgData name="Bernd Greifeneder" userId="b506ccb9e94b8a79" providerId="LiveId" clId="{C455143E-C0ED-4C07-B9EA-A9A6948757BA}" dt="2021-01-04T10:25:16.999" v="349" actId="693"/>
          <ac:cxnSpMkLst>
            <pc:docMk/>
            <pc:sldMk cId="165439518" sldId="259"/>
            <ac:cxnSpMk id="47" creationId="{D4AFF3A1-FA05-4E6E-BA78-5CC4474DAF1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BE0C-B7F0-4B52-B9F9-02CC51110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B5A10-4480-4EE7-8440-F22C60BB6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5B2A7-31C3-4DA0-9919-F20877971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E0A37-8585-49AF-B8A6-7F9CE657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C9D94-0A7B-42ED-BFAE-D2CAA01B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3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1649-59C4-4D8F-BD2B-BB34F8F4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32FD4-4EDD-4312-8C79-25DF59A8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F0EEA-1CA1-436C-85DF-06DDFBBB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A6960-0DCD-4B41-8CFE-A134A36E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9911-D0F2-468C-A11E-7F81F83C6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727E6-0F1B-4261-B3D9-0EB25F1B1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3D709-6D91-4E92-B56D-C88297423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0747A-F3E4-442A-ADD5-87A1EB8E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01DB0-EDB9-4145-B32A-B4F53D1F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2079D-1A41-4645-9ACA-37A3692B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6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D39B-E6F6-4350-9A6C-57040E54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0C98F-CCA7-45D3-A494-40428E69A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E0C8B-9516-46EE-A4A6-670EEB88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ABA4C-CC81-4169-9B1F-9424046D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CC15B-AF47-4B68-8610-FEAA022B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4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0FFA-0D87-4E80-81E5-F8545AEE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B77B9-8BED-4E0E-8801-3ED69C3C2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BA877-F63B-433D-8085-2AE533AA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5D667-AA6D-4671-98DE-45CFDCF6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A5CF3-68F4-4F42-822A-41F72FD2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2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D741-2ADB-4C20-B6A9-E6BC3DAE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02A5-141B-4513-A7DA-319BBD7B6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5D965-8359-436C-934A-9BC178896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623DB-A39D-4D87-BBCC-684B41DE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8697C-AE75-43CE-B813-EC50A046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0A17E-D08B-4BE6-876E-CAC9A22E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8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FB86-C258-4E03-AD64-BE9355E5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41C89-2134-4F52-B02E-50E5AD221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9F467-0A01-44A0-915E-D0548DBA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76B61-FF9D-414F-A118-3BDF4CFAD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F737C-1826-48CD-ABF1-2B6B46BDC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59795F-0868-4980-AAB9-D367A054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CF3C0-F870-4BF1-975B-59F25C37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8716E-8DE1-4EED-917D-D6F5A1B3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2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45F3-B341-45C0-B354-4E837398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52A3D-AE79-4106-A8B0-461EDD32E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C25A4-F140-4741-BA94-FD921632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13453-D09C-4D8B-AD36-1C04DA18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4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39C0A-0DE0-4C86-A67F-20D246A1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2B764-138A-4E4E-A1D7-95888927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40294-4F93-4D2C-A891-238B8EB4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6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4FC9E-0FDE-4067-B01B-D7E1383B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457D-1EAE-4023-AF37-8E44F747A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38FAD-6E25-4F82-AE31-CC4FBE2BC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BFD17-B36F-4814-8F63-C546EFB3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67AAB-1A91-42D3-8DAF-97E1278F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9C5B3-F38D-4794-9683-5BF231E5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3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4F1D-54EE-4D96-AE42-EF65DE32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EECB-FACA-4C22-ACDA-23CFC9BD2D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E026F-A2F5-4AC3-95CA-B8D80694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2C085-9042-4315-BA30-B0BA66E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88347-2D71-46BA-9511-4086D7F9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589B1-0158-40B2-BD6B-7DCDB6F4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7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A0828-B1C4-481B-AD2C-2B11B0B9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FAF68-12BB-4879-95A1-9C48C330A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15319-7F09-4749-91CB-BE98E583E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E4536-37E1-4E63-ADCB-F15301AEA178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E7A60-318F-4F7F-AEC7-FEB6720A0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ED88-EBDF-42A2-BDB0-A2730D86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DED33-75BC-4E95-B843-8B93AE51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5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Information with solid fill">
            <a:extLst>
              <a:ext uri="{FF2B5EF4-FFF2-40B4-BE49-F238E27FC236}">
                <a16:creationId xmlns:a16="http://schemas.microsoft.com/office/drawing/2014/main" id="{1E215EE6-7F16-448D-8EBE-48AF50263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7421" y="5820103"/>
            <a:ext cx="914400" cy="914400"/>
          </a:xfrm>
          <a:prstGeom prst="rect">
            <a:avLst/>
          </a:prstGeom>
        </p:spPr>
      </p:pic>
      <p:pic>
        <p:nvPicPr>
          <p:cNvPr id="7" name="Graphic 6" descr="Share with solid fill">
            <a:extLst>
              <a:ext uri="{FF2B5EF4-FFF2-40B4-BE49-F238E27FC236}">
                <a16:creationId xmlns:a16="http://schemas.microsoft.com/office/drawing/2014/main" id="{AC28400C-1BCC-4658-A61B-D8F018CED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752" y="5820103"/>
            <a:ext cx="914400" cy="914400"/>
          </a:xfrm>
          <a:prstGeom prst="rect">
            <a:avLst/>
          </a:prstGeom>
        </p:spPr>
      </p:pic>
      <p:pic>
        <p:nvPicPr>
          <p:cNvPr id="8" name="Graphic 7" descr="Information with solid fill">
            <a:extLst>
              <a:ext uri="{FF2B5EF4-FFF2-40B4-BE49-F238E27FC236}">
                <a16:creationId xmlns:a16="http://schemas.microsoft.com/office/drawing/2014/main" id="{CFBDB5A0-242D-48D2-AC12-E46F51709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7862" y="5820103"/>
            <a:ext cx="914400" cy="914400"/>
          </a:xfrm>
          <a:prstGeom prst="rect">
            <a:avLst/>
          </a:prstGeom>
        </p:spPr>
      </p:pic>
      <p:pic>
        <p:nvPicPr>
          <p:cNvPr id="9" name="Graphic 8" descr="Share with solid fill">
            <a:extLst>
              <a:ext uri="{FF2B5EF4-FFF2-40B4-BE49-F238E27FC236}">
                <a16:creationId xmlns:a16="http://schemas.microsoft.com/office/drawing/2014/main" id="{DED21760-2D51-4838-AA10-A75E48272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0193" y="58201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13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982CB-DC6B-4739-98DB-064A4E713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23" t="12667" r="20467" b="5999"/>
          <a:stretch/>
        </p:blipFill>
        <p:spPr>
          <a:xfrm>
            <a:off x="1979022" y="0"/>
            <a:ext cx="8753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AC04F3-C70E-4800-8A74-05D6921DA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66" b="12372"/>
          <a:stretch/>
        </p:blipFill>
        <p:spPr>
          <a:xfrm>
            <a:off x="0" y="278969"/>
            <a:ext cx="12195999" cy="60985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171B08-F5CD-4B72-B336-FD77BCE60C0C}"/>
              </a:ext>
            </a:extLst>
          </p:cNvPr>
          <p:cNvCxnSpPr>
            <a:cxnSpLocks/>
          </p:cNvCxnSpPr>
          <p:nvPr/>
        </p:nvCxnSpPr>
        <p:spPr>
          <a:xfrm>
            <a:off x="5641282" y="3606966"/>
            <a:ext cx="5522142" cy="425925"/>
          </a:xfrm>
          <a:prstGeom prst="line">
            <a:avLst/>
          </a:prstGeom>
          <a:ln w="28575">
            <a:solidFill>
              <a:srgbClr val="E03B1A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5B27C-A6D2-479D-BE06-A61FBA6D2769}"/>
              </a:ext>
            </a:extLst>
          </p:cNvPr>
          <p:cNvCxnSpPr>
            <a:cxnSpLocks/>
          </p:cNvCxnSpPr>
          <p:nvPr/>
        </p:nvCxnSpPr>
        <p:spPr>
          <a:xfrm flipH="1">
            <a:off x="7976427" y="3294223"/>
            <a:ext cx="19184" cy="497409"/>
          </a:xfrm>
          <a:prstGeom prst="line">
            <a:avLst/>
          </a:prstGeom>
          <a:ln w="28575">
            <a:solidFill>
              <a:srgbClr val="E03B1A">
                <a:alpha val="74902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4A831F-A36E-451D-98B6-869B64486E72}"/>
              </a:ext>
            </a:extLst>
          </p:cNvPr>
          <p:cNvSpPr txBox="1"/>
          <p:nvPr/>
        </p:nvSpPr>
        <p:spPr>
          <a:xfrm>
            <a:off x="8195078" y="3452012"/>
            <a:ext cx="36227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10%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74F78-4BF3-4CC0-BD5A-E975D7E1B47A}"/>
              </a:ext>
            </a:extLst>
          </p:cNvPr>
          <p:cNvSpPr txBox="1"/>
          <p:nvPr/>
        </p:nvSpPr>
        <p:spPr>
          <a:xfrm>
            <a:off x="8195078" y="3230788"/>
            <a:ext cx="782265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camber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169E29-ED34-4518-99AB-4AC2E6B3E097}"/>
              </a:ext>
            </a:extLst>
          </p:cNvPr>
          <p:cNvSpPr txBox="1"/>
          <p:nvPr/>
        </p:nvSpPr>
        <p:spPr>
          <a:xfrm>
            <a:off x="6618767" y="3908761"/>
            <a:ext cx="415178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45%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54F50-37D7-4986-B234-CF3F26A86568}"/>
              </a:ext>
            </a:extLst>
          </p:cNvPr>
          <p:cNvSpPr txBox="1"/>
          <p:nvPr/>
        </p:nvSpPr>
        <p:spPr>
          <a:xfrm>
            <a:off x="6618767" y="4111534"/>
            <a:ext cx="165910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camber position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356B675-FBEE-4D45-9078-35CC02E831E0}"/>
              </a:ext>
            </a:extLst>
          </p:cNvPr>
          <p:cNvSpPr/>
          <p:nvPr/>
        </p:nvSpPr>
        <p:spPr>
          <a:xfrm rot="16480002">
            <a:off x="6777870" y="2640410"/>
            <a:ext cx="65687" cy="2344542"/>
          </a:xfrm>
          <a:prstGeom prst="leftBrace">
            <a:avLst>
              <a:gd name="adj1" fmla="val 8333"/>
              <a:gd name="adj2" fmla="val 50157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D7E02803-AE40-4425-BB77-3DF5F62B6DA2}"/>
              </a:ext>
            </a:extLst>
          </p:cNvPr>
          <p:cNvSpPr/>
          <p:nvPr/>
        </p:nvSpPr>
        <p:spPr>
          <a:xfrm rot="10975975">
            <a:off x="8038880" y="3312018"/>
            <a:ext cx="45719" cy="432608"/>
          </a:xfrm>
          <a:prstGeom prst="leftBrace">
            <a:avLst>
              <a:gd name="adj1" fmla="val 8333"/>
              <a:gd name="adj2" fmla="val 50157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71172-2B18-4CB3-B275-19CB9C093065}"/>
              </a:ext>
            </a:extLst>
          </p:cNvPr>
          <p:cNvSpPr txBox="1"/>
          <p:nvPr/>
        </p:nvSpPr>
        <p:spPr>
          <a:xfrm>
            <a:off x="10095534" y="3970826"/>
            <a:ext cx="59150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chord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85AB52-23F5-406F-8B42-EBD30DD1A651}"/>
              </a:ext>
            </a:extLst>
          </p:cNvPr>
          <p:cNvSpPr txBox="1"/>
          <p:nvPr/>
        </p:nvSpPr>
        <p:spPr>
          <a:xfrm>
            <a:off x="3060113" y="4334440"/>
            <a:ext cx="1527662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-5° mast angle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of attack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374844-A2F4-49DA-922E-1847DDCEF906}"/>
              </a:ext>
            </a:extLst>
          </p:cNvPr>
          <p:cNvCxnSpPr>
            <a:cxnSpLocks/>
          </p:cNvCxnSpPr>
          <p:nvPr/>
        </p:nvCxnSpPr>
        <p:spPr>
          <a:xfrm flipV="1">
            <a:off x="867281" y="3648998"/>
            <a:ext cx="4583914" cy="1015669"/>
          </a:xfrm>
          <a:prstGeom prst="line">
            <a:avLst/>
          </a:prstGeom>
          <a:ln w="28575">
            <a:solidFill>
              <a:srgbClr val="BC8270">
                <a:alpha val="74902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069970-87AC-4B36-9C15-5D68F2514FAE}"/>
              </a:ext>
            </a:extLst>
          </p:cNvPr>
          <p:cNvCxnSpPr>
            <a:cxnSpLocks/>
          </p:cNvCxnSpPr>
          <p:nvPr/>
        </p:nvCxnSpPr>
        <p:spPr>
          <a:xfrm flipV="1">
            <a:off x="1028576" y="3646691"/>
            <a:ext cx="4365702" cy="687749"/>
          </a:xfrm>
          <a:prstGeom prst="line">
            <a:avLst/>
          </a:prstGeom>
          <a:ln w="28575">
            <a:solidFill>
              <a:srgbClr val="00F2F2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BCFBB5-270B-4F9D-BA86-B41C78373D09}"/>
              </a:ext>
            </a:extLst>
          </p:cNvPr>
          <p:cNvCxnSpPr>
            <a:cxnSpLocks/>
          </p:cNvCxnSpPr>
          <p:nvPr/>
        </p:nvCxnSpPr>
        <p:spPr>
          <a:xfrm flipV="1">
            <a:off x="0" y="2187054"/>
            <a:ext cx="2852382" cy="796259"/>
          </a:xfrm>
          <a:prstGeom prst="line">
            <a:avLst/>
          </a:prstGeom>
          <a:ln w="28575">
            <a:solidFill>
              <a:srgbClr val="00F2F2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00917A-6D79-410F-8FB7-7E3C65BF7C73}"/>
              </a:ext>
            </a:extLst>
          </p:cNvPr>
          <p:cNvGrpSpPr/>
          <p:nvPr/>
        </p:nvGrpSpPr>
        <p:grpSpPr>
          <a:xfrm>
            <a:off x="2234821" y="2280976"/>
            <a:ext cx="68238" cy="138090"/>
            <a:chOff x="3357349" y="1458698"/>
            <a:chExt cx="68238" cy="1380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3406A1-F918-477D-BC5B-78E742647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349" y="1458698"/>
              <a:ext cx="30707" cy="131266"/>
            </a:xfrm>
            <a:prstGeom prst="line">
              <a:avLst/>
            </a:prstGeom>
            <a:ln w="19050">
              <a:solidFill>
                <a:srgbClr val="B9FFFF">
                  <a:alpha val="7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A67D4E7-8B63-49BF-AC8D-F3351495E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880" y="1465522"/>
              <a:ext cx="30707" cy="131266"/>
            </a:xfrm>
            <a:prstGeom prst="line">
              <a:avLst/>
            </a:prstGeom>
            <a:ln w="19050">
              <a:solidFill>
                <a:srgbClr val="B9FFFF">
                  <a:alpha val="7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E37B0FA-2C07-4495-B8DE-3FD17DAF2760}"/>
              </a:ext>
            </a:extLst>
          </p:cNvPr>
          <p:cNvGrpSpPr/>
          <p:nvPr/>
        </p:nvGrpSpPr>
        <p:grpSpPr>
          <a:xfrm>
            <a:off x="2339454" y="4040280"/>
            <a:ext cx="68238" cy="138090"/>
            <a:chOff x="3357349" y="1458698"/>
            <a:chExt cx="68238" cy="13809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CE17D-A69C-4684-A29D-BDDE3EE7E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7349" y="1458698"/>
              <a:ext cx="30707" cy="131266"/>
            </a:xfrm>
            <a:prstGeom prst="line">
              <a:avLst/>
            </a:prstGeom>
            <a:ln w="19050">
              <a:solidFill>
                <a:srgbClr val="B9FFFF">
                  <a:alpha val="7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7CE17E-731A-4146-AFB4-04FEE80F4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880" y="1465522"/>
              <a:ext cx="30707" cy="131266"/>
            </a:xfrm>
            <a:prstGeom prst="line">
              <a:avLst/>
            </a:prstGeom>
            <a:ln w="19050">
              <a:solidFill>
                <a:srgbClr val="B9FFFF">
                  <a:alpha val="74902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5B9DEE94-CF0B-4334-AD1F-29681065A2E1}"/>
              </a:ext>
            </a:extLst>
          </p:cNvPr>
          <p:cNvSpPr>
            <a:spLocks noChangeAspect="1"/>
          </p:cNvSpPr>
          <p:nvPr/>
        </p:nvSpPr>
        <p:spPr>
          <a:xfrm rot="13500000">
            <a:off x="3262971" y="3208553"/>
            <a:ext cx="1564023" cy="1564023"/>
          </a:xfrm>
          <a:prstGeom prst="arc">
            <a:avLst>
              <a:gd name="adj1" fmla="val 17399139"/>
              <a:gd name="adj2" fmla="val 18283435"/>
            </a:avLst>
          </a:prstGeom>
          <a:ln w="12700">
            <a:solidFill>
              <a:schemeClr val="bg1">
                <a:alpha val="7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01D30F74-E41B-4129-AA32-D8477F0170A0}"/>
              </a:ext>
            </a:extLst>
          </p:cNvPr>
          <p:cNvSpPr>
            <a:spLocks noChangeAspect="1"/>
          </p:cNvSpPr>
          <p:nvPr/>
        </p:nvSpPr>
        <p:spPr>
          <a:xfrm rot="13500000">
            <a:off x="3262972" y="3208551"/>
            <a:ext cx="1564023" cy="1564023"/>
          </a:xfrm>
          <a:prstGeom prst="arc">
            <a:avLst>
              <a:gd name="adj1" fmla="val 18248410"/>
              <a:gd name="adj2" fmla="val 18890914"/>
            </a:avLst>
          </a:prstGeom>
          <a:ln w="38100">
            <a:solidFill>
              <a:schemeClr val="bg1">
                <a:alpha val="7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3F3FC9-D0FB-4FF4-9D97-0A396B6D167B}"/>
              </a:ext>
            </a:extLst>
          </p:cNvPr>
          <p:cNvCxnSpPr>
            <a:cxnSpLocks/>
          </p:cNvCxnSpPr>
          <p:nvPr/>
        </p:nvCxnSpPr>
        <p:spPr>
          <a:xfrm>
            <a:off x="1081585" y="3248948"/>
            <a:ext cx="4317875" cy="333040"/>
          </a:xfrm>
          <a:prstGeom prst="line">
            <a:avLst/>
          </a:prstGeom>
          <a:ln w="28575">
            <a:solidFill>
              <a:srgbClr val="E03B1A">
                <a:alpha val="74902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D7B7C3C0-5A4E-41BE-988B-A558CEAE3E25}"/>
              </a:ext>
            </a:extLst>
          </p:cNvPr>
          <p:cNvSpPr>
            <a:spLocks noChangeAspect="1"/>
          </p:cNvSpPr>
          <p:nvPr/>
        </p:nvSpPr>
        <p:spPr>
          <a:xfrm rot="15335921">
            <a:off x="2776243" y="2128974"/>
            <a:ext cx="2827903" cy="2827903"/>
          </a:xfrm>
          <a:prstGeom prst="arc">
            <a:avLst>
              <a:gd name="adj1" fmla="val 17444725"/>
              <a:gd name="adj2" fmla="val 18364014"/>
            </a:avLst>
          </a:prstGeom>
          <a:ln w="12700">
            <a:solidFill>
              <a:schemeClr val="bg1">
                <a:alpha val="7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60CC45D1-C4FB-4382-8E23-40862F622CAB}"/>
              </a:ext>
            </a:extLst>
          </p:cNvPr>
          <p:cNvSpPr>
            <a:spLocks noChangeAspect="1"/>
          </p:cNvSpPr>
          <p:nvPr/>
        </p:nvSpPr>
        <p:spPr>
          <a:xfrm rot="13400159">
            <a:off x="2763370" y="2158503"/>
            <a:ext cx="2993437" cy="2993437"/>
          </a:xfrm>
          <a:prstGeom prst="arc">
            <a:avLst>
              <a:gd name="adj1" fmla="val 18088748"/>
              <a:gd name="adj2" fmla="val 19659162"/>
            </a:avLst>
          </a:prstGeom>
          <a:ln w="38100">
            <a:solidFill>
              <a:schemeClr val="bg1">
                <a:alpha val="74902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981793-4713-4106-AA76-47DFB19576E2}"/>
              </a:ext>
            </a:extLst>
          </p:cNvPr>
          <p:cNvSpPr txBox="1"/>
          <p:nvPr/>
        </p:nvSpPr>
        <p:spPr>
          <a:xfrm>
            <a:off x="2766884" y="2346609"/>
            <a:ext cx="1221488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20°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chord angle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of attack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AFF3A1-FA05-4E6E-BA78-5CC4474DAF14}"/>
              </a:ext>
            </a:extLst>
          </p:cNvPr>
          <p:cNvCxnSpPr>
            <a:cxnSpLocks/>
          </p:cNvCxnSpPr>
          <p:nvPr/>
        </p:nvCxnSpPr>
        <p:spPr>
          <a:xfrm flipV="1">
            <a:off x="5647447" y="2855162"/>
            <a:ext cx="4720323" cy="743615"/>
          </a:xfrm>
          <a:prstGeom prst="line">
            <a:avLst/>
          </a:prstGeom>
          <a:ln w="28575">
            <a:solidFill>
              <a:srgbClr val="00F2F2">
                <a:alpha val="74902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786837-1D4A-4509-B7B8-20534312F7BA}"/>
              </a:ext>
            </a:extLst>
          </p:cNvPr>
          <p:cNvCxnSpPr>
            <a:cxnSpLocks/>
          </p:cNvCxnSpPr>
          <p:nvPr/>
        </p:nvCxnSpPr>
        <p:spPr>
          <a:xfrm flipV="1">
            <a:off x="5641282" y="2591296"/>
            <a:ext cx="4583914" cy="1015669"/>
          </a:xfrm>
          <a:prstGeom prst="line">
            <a:avLst/>
          </a:prstGeom>
          <a:ln w="28575">
            <a:solidFill>
              <a:srgbClr val="BC8270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63160E-F72D-4EC1-A57A-9CE22C920755}"/>
              </a:ext>
            </a:extLst>
          </p:cNvPr>
          <p:cNvSpPr txBox="1"/>
          <p:nvPr/>
        </p:nvSpPr>
        <p:spPr>
          <a:xfrm>
            <a:off x="1196475" y="3768963"/>
            <a:ext cx="921727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apparent</a:t>
            </a:r>
            <a:b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6543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24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flyinggorilla</dc:creator>
  <cp:lastModifiedBy>Greifeneder, Bernd</cp:lastModifiedBy>
  <cp:revision>1</cp:revision>
  <dcterms:created xsi:type="dcterms:W3CDTF">2020-12-28T15:26:03Z</dcterms:created>
  <dcterms:modified xsi:type="dcterms:W3CDTF">2021-01-04T10:46:29Z</dcterms:modified>
</cp:coreProperties>
</file>